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6"/>
  </p:notesMasterIdLst>
  <p:sldIdLst>
    <p:sldId id="257" r:id="rId2"/>
    <p:sldId id="258" r:id="rId3"/>
    <p:sldId id="266" r:id="rId4"/>
    <p:sldId id="28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2" d="100"/>
          <a:sy n="62" d="100"/>
        </p:scale>
        <p:origin x="-1308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10C0-C308-4221-AC9A-0F8B322B7D47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05AEE-24A0-46F8-9E59-CCC16688F6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120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5AEA1-3113-4FF9-810C-4C48490D49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44E5-65EB-4192-893D-BF70169044BC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9B55-9EC5-4162-9DA6-04A407311E79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4E56-1D55-4D38-AA2B-62F3E25550A3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E8D9-1CCC-41CE-9B21-3C0BC6391294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338E3-11AC-450A-91D1-ADE058E820E2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1AFB-DDF4-4A6B-ADE1-6BD2D6C79026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07CDA-83AE-42BB-8134-0094749CFAEB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CD902-13ED-4BF8-8025-EB307675E26D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7036D-A53E-4AB2-A76F-02255E0B3C1E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ED6E-0807-4CAB-ACEC-334A44586107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D49-DD07-4BD5-99B4-F76E5F2D5DB5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6BAEAE4-3DBF-4E76-8B84-C990404663D0}" type="datetime1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93EB7AA-3EF4-4DEE-B150-CF766037D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9329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АКФ,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2025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-18329" y="116633"/>
            <a:ext cx="9144001" cy="2304255"/>
            <a:chOff x="-18329" y="124989"/>
            <a:chExt cx="9144001" cy="1935859"/>
          </a:xfrm>
        </p:grpSpPr>
        <p:pic>
          <p:nvPicPr>
            <p:cNvPr id="13" name="Рисунок 12" descr="Эмблема АКФ-2017+1.gif"/>
            <p:cNvPicPr>
              <a:picLocks noChangeAspect="1"/>
            </p:cNvPicPr>
            <p:nvPr/>
          </p:nvPicPr>
          <p:blipFill>
            <a:blip r:embed="rId3" cstate="print">
              <a:lum bright="20000"/>
            </a:blip>
            <a:stretch>
              <a:fillRect/>
            </a:stretch>
          </p:blipFill>
          <p:spPr>
            <a:xfrm>
              <a:off x="6876257" y="185483"/>
              <a:ext cx="1729982" cy="84693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203848" y="168895"/>
              <a:ext cx="24113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МГТУ имени Н.Э. Баумана</a:t>
              </a:r>
              <a:endPara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2" descr="C:\Users\user\Downloads\BMSTU_logo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9" y="124989"/>
              <a:ext cx="1008124" cy="96793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Заголовок 1"/>
            <p:cNvSpPr txBox="1">
              <a:spLocks/>
            </p:cNvSpPr>
            <p:nvPr/>
          </p:nvSpPr>
          <p:spPr>
            <a:xfrm>
              <a:off x="-18329" y="404664"/>
              <a:ext cx="9144001" cy="16561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Всероссийская студенческая конференция 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cap="all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Студенческая научная весна</a:t>
              </a:r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», 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посвященная 85-летию со дня рождения</a:t>
              </a:r>
            </a:p>
            <a:p>
              <a:pPr algn="ctr"/>
              <a:r>
                <a:rPr lang="ru-RU" sz="16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академика И.Б. Федорова</a:t>
              </a:r>
            </a:p>
            <a:p>
              <a:pPr algn="ctr"/>
              <a:r>
                <a:rPr lang="ru-RU" sz="1600" b="1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Секция </a:t>
              </a:r>
              <a:endPara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400" b="1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Аэрокосмические технологии</a:t>
              </a:r>
              <a:endPara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15 апреля 2025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2708920"/>
            <a:ext cx="6984776" cy="5040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Название Темы доклада</a:t>
            </a:r>
            <a:endParaRPr lang="ru-RU" sz="2400" b="1" cap="all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3557915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Автор: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студент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АК7-105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Фамилия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Имя отчество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.т.н., доцент каф. СМ-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Фамилия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Имя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отчество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874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3645024"/>
            <a:ext cx="3888432" cy="58092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задачи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z="2800" smtClean="0"/>
              <a:pPr/>
              <a:t>2</a:t>
            </a:fld>
            <a:endParaRPr lang="ru-RU" sz="28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31840" y="476672"/>
            <a:ext cx="2674640" cy="5809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7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z="2800" smtClean="0"/>
              <a:pPr/>
              <a:t>3</a:t>
            </a:fld>
            <a:endParaRPr lang="ru-RU" sz="2800" dirty="0"/>
          </a:p>
        </p:txBody>
      </p:sp>
      <p:sp>
        <p:nvSpPr>
          <p:cNvPr id="3" name="Rectangle 1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99792" y="404664"/>
            <a:ext cx="3888432" cy="58092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задачи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07704" y="3645024"/>
            <a:ext cx="5760640" cy="5809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исследования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B7AA-3EF4-4DEE-B150-CF766037D05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188640"/>
            <a:ext cx="8115929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95736" y="4077072"/>
            <a:ext cx="4680520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Литературные источники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0018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5999</TotalTime>
  <Words>68</Words>
  <Application>Microsoft Office PowerPoint</Application>
  <PresentationFormat>Экран (4:3)</PresentationFormat>
  <Paragraphs>27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Исполнительная</vt:lpstr>
      <vt:lpstr>Слайд 1</vt:lpstr>
      <vt:lpstr>Постановка задачи</vt:lpstr>
      <vt:lpstr>Исследование задачи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возникновения режимов перевернутой ориентации КА при релейном управлении с нелинейными датчиками</dc:title>
  <dc:creator>Курков Максим</dc:creator>
  <cp:lastModifiedBy>Максим Курков</cp:lastModifiedBy>
  <cp:revision>113</cp:revision>
  <dcterms:created xsi:type="dcterms:W3CDTF">2018-04-17T18:39:12Z</dcterms:created>
  <dcterms:modified xsi:type="dcterms:W3CDTF">2025-03-13T20:11:38Z</dcterms:modified>
</cp:coreProperties>
</file>