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62" r:id="rId5"/>
    <p:sldId id="263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0A637"/>
    <a:srgbClr val="75C3B3"/>
    <a:srgbClr val="00684D"/>
    <a:srgbClr val="88BD2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61" autoAdjust="0"/>
    <p:restoredTop sz="94660"/>
  </p:normalViewPr>
  <p:slideViewPr>
    <p:cSldViewPr snapToGrid="0">
      <p:cViewPr varScale="1">
        <p:scale>
          <a:sx n="64" d="100"/>
          <a:sy n="64" d="100"/>
        </p:scale>
        <p:origin x="-760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BAADB6-2F14-433C-9FDF-575C0C5B6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D979E1-0F21-41E3-84D5-8294B492E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D38C31-29D2-4D12-8E39-97A9A4F9A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89B3AF-5C3E-403A-A3EB-09AC7DF9B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A6B79D-42F4-47E0-9A23-C31D00D3A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297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15F079-0B5C-428F-A3FC-0CCACC355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21D891C-4D47-4AF1-B4B4-7FCE0444D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3DB2EA-5916-49BF-844B-D1AB1B6F6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890BB7-CA58-41BE-AD89-755CB5132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7338B8B-107F-4A96-BBF7-0FF7BBED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8906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5B9FAC7-D647-473C-BB3C-5A44C3435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654C93D-958A-4782-A75A-AA98E5966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67FE20-2D38-44A7-A6DE-0E88B053A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11A99D0-7504-4ACE-9454-75A82298A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E5DCCE-6960-42F0-882A-A65EBDEEF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453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D3946C-85FF-40F8-8AF9-573971EC0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F7C7C3-6710-406A-A619-0E45D7FB0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6D1A485-DC86-4541-A4F6-119DEFCCB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4B21A7-9C9F-46B0-82F2-CBF60E9D2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E78556-5859-40EE-B005-1DC44AF1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55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DBB751-473E-4F4D-B21F-433FDBFD8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7154D1-A751-4948-9928-75A4BB8C9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938CF1-EDBB-42DF-95C1-59E169C16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8C2BAFB-E635-4363-BA9D-4A2050250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14F0F2-2F48-4572-A595-865EC81D5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541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4904CD-5C2E-415F-90AE-1BDE70C6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3FECFA4-000A-40BE-8420-CF6BE0A26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E30DEC2-D0E2-4920-A4F7-43042B192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D5A90C7-7395-4A5B-B001-FCC2DA58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D9DDBB2-25A2-4E45-8790-47FFE56A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D97A68B-0C31-4243-8C81-FF714961A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4647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2C8380-EE89-4E19-88CA-36FDECD64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7A81C5-7495-4A50-AD92-FF539EF07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BFD36AA-942E-4E1B-BB03-B51D775FA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AEFDF07-53E5-457E-AE34-278457FD5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6A25C0E-A739-428E-AED4-79EAA1142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7A7882E-EB30-458F-9B34-F2F51CE6B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5A2E9A8-6672-4C32-98A7-A630E853F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229BFB3-DFE2-41D8-B3AF-533FD8595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5327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72F50B-5246-4BC2-9638-18C912BB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3431235-34C1-4AC6-B71F-B1B55C49F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EE3359B-CCA7-4C9C-A31F-D99C2BCDF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1ABF55A-DB1B-460B-BACA-3ED7A7A7F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7302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8B4908E-5710-4840-8385-BCB87837C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33C9698-7599-4F27-8113-64651E5BF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98758A2-8701-4763-8E42-4A1D53B62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02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7B5E21-88BC-479C-8772-3F8E13D9C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699122-6A74-4D91-8DB4-795FA21CD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079530D-E74E-4BDD-B7F5-3503CDA77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CE69D16-993C-47D6-826E-21446B03E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5D49EC4-47AB-467C-9EFD-C9CD296E4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3B52A32-2FCD-4F09-87AF-8DBE105C2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987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244193-A1B3-4727-BFB0-1EB6A1F07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342A3AB-F5E3-4CCD-92D3-919082F7B3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6BD9890-2148-45BF-AC21-550F1A46E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57C4E0C-13CC-4EF5-AF5C-46D5D3DE5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E43B2B2-BF31-4578-82F3-A0CB74DB2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F04E31C-8B5C-48FF-A65B-0D4EF70F7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0115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DA4750-2F1D-4E3B-AA83-6374BCDB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A05A11E-4039-488E-8388-A6926DD80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B99C01-7FBE-4943-9FAA-C47F40117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360BA-F06A-41A6-BB7D-19E0D17DB8C6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5C8CFA-A4A8-48A2-B0C0-FAC689E23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DD7AA1-7761-4F0D-BF5F-34B86AEBD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4A2C2-532C-46A3-A498-5AC81FC8E1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95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1EEDC0-C365-4CB1-9F9C-3525AF98D2E5}"/>
              </a:ext>
            </a:extLst>
          </p:cNvPr>
          <p:cNvSpPr txBox="1"/>
          <p:nvPr/>
        </p:nvSpPr>
        <p:spPr>
          <a:xfrm>
            <a:off x="1158240" y="1835610"/>
            <a:ext cx="6896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cap="all" dirty="0">
                <a:solidFill>
                  <a:schemeClr val="bg1"/>
                </a:solidFill>
                <a:latin typeface="ALS Sector Bold" panose="02000000000000000000" pitchFamily="50" charset="0"/>
              </a:rPr>
              <a:t>Тема презентации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63A2EE-44D5-415E-A190-4BB7FDB58D4B}"/>
              </a:ext>
            </a:extLst>
          </p:cNvPr>
          <p:cNvSpPr txBox="1"/>
          <p:nvPr/>
        </p:nvSpPr>
        <p:spPr>
          <a:xfrm>
            <a:off x="1088667" y="3205884"/>
            <a:ext cx="6896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LS Sector Regular" panose="02000000000000000000" pitchFamily="50" charset="0"/>
                <a:cs typeface="ALS Sector Regular" panose="02000000000000000000" pitchFamily="50" charset="0"/>
              </a:rPr>
              <a:t>Докладчик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F35B272-86D1-4F35-B35E-9281BB22B55A}"/>
              </a:ext>
            </a:extLst>
          </p:cNvPr>
          <p:cNvSpPr txBox="1"/>
          <p:nvPr/>
        </p:nvSpPr>
        <p:spPr>
          <a:xfrm>
            <a:off x="1098604" y="3911590"/>
            <a:ext cx="6896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LS Sector Regular" pitchFamily="50" charset="0"/>
                <a:cs typeface="ALS Sector Regular" pitchFamily="50" charset="0"/>
              </a:rPr>
              <a:t>Фамилия </a:t>
            </a:r>
            <a:r>
              <a:rPr lang="ru-RU" sz="2800" i="1" dirty="0" smtClean="0">
                <a:solidFill>
                  <a:schemeClr val="bg1"/>
                </a:solidFill>
                <a:latin typeface="ALS Sector Regular" pitchFamily="50" charset="0"/>
                <a:cs typeface="ALS Sector Regular" pitchFamily="50" charset="0"/>
              </a:rPr>
              <a:t>Имя Отчество</a:t>
            </a:r>
            <a:endParaRPr lang="ru-RU" sz="2800" dirty="0">
              <a:solidFill>
                <a:schemeClr val="bg1"/>
              </a:solidFill>
              <a:latin typeface="ALS Sector Regular" pitchFamily="50" charset="0"/>
              <a:cs typeface="ALS Sector Regular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069A6E0-CB65-4E60-9B43-98F18FE96476}"/>
              </a:ext>
            </a:extLst>
          </p:cNvPr>
          <p:cNvSpPr txBox="1"/>
          <p:nvPr/>
        </p:nvSpPr>
        <p:spPr>
          <a:xfrm>
            <a:off x="1098604" y="3567813"/>
            <a:ext cx="6896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LS Sector Regular" panose="02000000000000000000" pitchFamily="50" charset="0"/>
                <a:cs typeface="ALS Sector Regular" panose="02000000000000000000" pitchFamily="50" charset="0"/>
              </a:rPr>
              <a:t>Студент группы АК7-105</a:t>
            </a:r>
            <a:endParaRPr lang="ru-RU" sz="1600" dirty="0">
              <a:solidFill>
                <a:schemeClr val="bg1"/>
              </a:solidFill>
              <a:latin typeface="ALS Sector Regular" panose="02000000000000000000" pitchFamily="50" charset="0"/>
              <a:cs typeface="ALS Sector Regular" panose="02000000000000000000" pitchFamily="50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0B3EF759-A974-48ED-AEEF-1D4ACC96D620}"/>
              </a:ext>
            </a:extLst>
          </p:cNvPr>
          <p:cNvCxnSpPr>
            <a:cxnSpLocks/>
          </p:cNvCxnSpPr>
          <p:nvPr/>
        </p:nvCxnSpPr>
        <p:spPr>
          <a:xfrm>
            <a:off x="2406947" y="3425298"/>
            <a:ext cx="41719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Эмблема АКФ-2017+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5712" y="610263"/>
            <a:ext cx="1133190" cy="6619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77651" y="596348"/>
            <a:ext cx="16113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cap="all" dirty="0" smtClean="0">
                <a:solidFill>
                  <a:schemeClr val="bg1"/>
                </a:solidFill>
                <a:latin typeface="ALS Sector Regular" pitchFamily="50" charset="0"/>
                <a:cs typeface="ALS Sector Regular" pitchFamily="50" charset="0"/>
              </a:rPr>
              <a:t>Аэрокосмический </a:t>
            </a:r>
          </a:p>
          <a:p>
            <a:r>
              <a:rPr lang="ru-RU" sz="1100" cap="all" dirty="0" smtClean="0">
                <a:solidFill>
                  <a:schemeClr val="bg1"/>
                </a:solidFill>
                <a:latin typeface="ALS Sector Regular" pitchFamily="50" charset="0"/>
                <a:cs typeface="ALS Sector Regular" pitchFamily="50" charset="0"/>
              </a:rPr>
              <a:t>факультет</a:t>
            </a:r>
            <a:endParaRPr lang="ru-RU" sz="1100" cap="all" dirty="0">
              <a:solidFill>
                <a:schemeClr val="bg1"/>
              </a:solidFill>
              <a:latin typeface="ALS Sector Regular" pitchFamily="50" charset="0"/>
              <a:cs typeface="ALS Sector Regular" pitchFamily="50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4984043" y="840287"/>
            <a:ext cx="468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169505" y="465699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ALS Sector Regular" pitchFamily="50" charset="0"/>
                <a:cs typeface="ALS Sector Regular" pitchFamily="50" charset="0"/>
              </a:rPr>
              <a:t>Руководитель: 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ALS Sector Regular" pitchFamily="50" charset="0"/>
                <a:cs typeface="ALS Sector Regular" pitchFamily="50" charset="0"/>
              </a:rPr>
              <a:t>к.т.н., доцент каф. СМ-</a:t>
            </a:r>
            <a:r>
              <a:rPr lang="en-US" sz="1600" dirty="0" smtClean="0">
                <a:solidFill>
                  <a:schemeClr val="bg1"/>
                </a:solidFill>
                <a:latin typeface="ALS Sector Regular" pitchFamily="50" charset="0"/>
                <a:cs typeface="ALS Sector Regular" pitchFamily="50" charset="0"/>
              </a:rPr>
              <a:t>2</a:t>
            </a:r>
            <a:endParaRPr lang="ru-RU" sz="1600" dirty="0" smtClean="0">
              <a:solidFill>
                <a:schemeClr val="bg1"/>
              </a:solidFill>
              <a:latin typeface="ALS Sector Regular" pitchFamily="50" charset="0"/>
              <a:cs typeface="ALS Sector Regular" pitchFamily="50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8019" y="5182812"/>
            <a:ext cx="43701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prstClr val="white"/>
                </a:solidFill>
                <a:latin typeface="ALS Sector Regular" pitchFamily="50" charset="0"/>
                <a:cs typeface="ALS Sector Regular" pitchFamily="50" charset="0"/>
              </a:rPr>
              <a:t>Фамилия </a:t>
            </a:r>
            <a:r>
              <a:rPr lang="ru-RU" sz="2800" i="1" dirty="0" smtClean="0">
                <a:solidFill>
                  <a:prstClr val="white"/>
                </a:solidFill>
                <a:latin typeface="ALS Sector Regular" pitchFamily="50" charset="0"/>
                <a:cs typeface="ALS Sector Regular" pitchFamily="50" charset="0"/>
              </a:rPr>
              <a:t>Имя отчество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393154" y="6076986"/>
            <a:ext cx="20501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LS Sector Bold" pitchFamily="50" charset="0"/>
                <a:cs typeface="Times New Roman" pitchFamily="18" charset="0"/>
              </a:rPr>
              <a:t>1</a:t>
            </a:r>
            <a:r>
              <a:rPr lang="en-US" sz="2000" b="1" dirty="0" smtClean="0">
                <a:solidFill>
                  <a:schemeClr val="bg1"/>
                </a:solidFill>
                <a:latin typeface="ALS Sector Bold" pitchFamily="50" charset="0"/>
                <a:cs typeface="Times New Roman" pitchFamily="18" charset="0"/>
              </a:rPr>
              <a:t>7</a:t>
            </a:r>
            <a:r>
              <a:rPr lang="ru-RU" sz="2000" b="1" dirty="0" smtClean="0">
                <a:solidFill>
                  <a:schemeClr val="bg1"/>
                </a:solidFill>
                <a:latin typeface="ALS Sector Bold" pitchFamily="50" charset="0"/>
                <a:cs typeface="Times New Roman" pitchFamily="18" charset="0"/>
              </a:rPr>
              <a:t> апреля 202</a:t>
            </a:r>
            <a:r>
              <a:rPr lang="en-US" sz="2000" b="1" dirty="0" smtClean="0">
                <a:solidFill>
                  <a:schemeClr val="bg1"/>
                </a:solidFill>
                <a:latin typeface="ALS Sector Bold" pitchFamily="50" charset="0"/>
                <a:cs typeface="Times New Roman" pitchFamily="18" charset="0"/>
              </a:rPr>
              <a:t>6</a:t>
            </a:r>
            <a:endParaRPr lang="ru-RU" b="1" dirty="0">
              <a:solidFill>
                <a:schemeClr val="bg1"/>
              </a:solidFill>
              <a:latin typeface="ALS Sector Bold" pitchFamily="50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3049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48C7600-718A-40BE-9390-359E5BB124F9}"/>
              </a:ext>
            </a:extLst>
          </p:cNvPr>
          <p:cNvSpPr txBox="1"/>
          <p:nvPr/>
        </p:nvSpPr>
        <p:spPr>
          <a:xfrm>
            <a:off x="1158240" y="1588785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>
                <a:latin typeface="ALS Sector Bold" panose="02000000000000000000" pitchFamily="50" charset="0"/>
              </a:rPr>
              <a:t>Заголовок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E54DDFB-6138-42CB-884D-6A44F87E0B67}"/>
              </a:ext>
            </a:extLst>
          </p:cNvPr>
          <p:cNvSpPr txBox="1"/>
          <p:nvPr/>
        </p:nvSpPr>
        <p:spPr>
          <a:xfrm>
            <a:off x="4640580" y="1022262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>
                <a:solidFill>
                  <a:srgbClr val="88BD24"/>
                </a:solidFill>
                <a:latin typeface="ALS Sector Bold" panose="02000000000000000000" pitchFamily="50" charset="0"/>
              </a:rPr>
              <a:t>Заголовок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C56E254-9F34-4B02-B1E8-ABE23055C210}"/>
              </a:ext>
            </a:extLst>
          </p:cNvPr>
          <p:cNvSpPr txBox="1"/>
          <p:nvPr/>
        </p:nvSpPr>
        <p:spPr>
          <a:xfrm>
            <a:off x="1158240" y="2282205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LS Sector Bold" panose="02000000000000000000" pitchFamily="50" charset="0"/>
              </a:rPr>
              <a:t>Подзаголовок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A6D9663-63EB-490A-90E1-B8DE5F71CCD1}"/>
              </a:ext>
            </a:extLst>
          </p:cNvPr>
          <p:cNvSpPr txBox="1"/>
          <p:nvPr/>
        </p:nvSpPr>
        <p:spPr>
          <a:xfrm>
            <a:off x="4640580" y="1715682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88BD24"/>
                </a:solidFill>
                <a:latin typeface="ALS Sector Bold" panose="02000000000000000000" pitchFamily="50" charset="0"/>
              </a:rPr>
              <a:t>Подзаголовок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A832488-B9A6-4B2B-B371-23478D7316D8}"/>
              </a:ext>
            </a:extLst>
          </p:cNvPr>
          <p:cNvSpPr txBox="1"/>
          <p:nvPr/>
        </p:nvSpPr>
        <p:spPr>
          <a:xfrm>
            <a:off x="1158240" y="2790960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LS Sector Regular" panose="02000000000000000000" pitchFamily="50" charset="0"/>
                <a:cs typeface="ALS Sector Regular" panose="02000000000000000000" pitchFamily="50" charset="0"/>
              </a:rPr>
              <a:t>Основной текст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7215035-8FF4-40A2-90AD-6F4427CE7104}"/>
              </a:ext>
            </a:extLst>
          </p:cNvPr>
          <p:cNvSpPr txBox="1"/>
          <p:nvPr/>
        </p:nvSpPr>
        <p:spPr>
          <a:xfrm>
            <a:off x="1158240" y="3238159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LS Sector Regular" panose="02000000000000000000" pitchFamily="50" charset="0"/>
                <a:cs typeface="ALS Sector Regular" panose="02000000000000000000" pitchFamily="50" charset="0"/>
              </a:rPr>
              <a:t>Основной текст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D444C0B-E89E-486D-9A4D-8563F07D85EC}"/>
              </a:ext>
            </a:extLst>
          </p:cNvPr>
          <p:cNvSpPr txBox="1"/>
          <p:nvPr/>
        </p:nvSpPr>
        <p:spPr>
          <a:xfrm>
            <a:off x="1158240" y="3691092"/>
            <a:ext cx="259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ALS Sector Regular" panose="02000000000000000000" pitchFamily="50" charset="0"/>
                <a:cs typeface="ALS Sector Regular" panose="02000000000000000000" pitchFamily="50" charset="0"/>
              </a:rPr>
              <a:t>Подписи, комментарии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848030D-F496-46A6-A237-4FAE5EB898C6}"/>
              </a:ext>
            </a:extLst>
          </p:cNvPr>
          <p:cNvSpPr/>
          <p:nvPr/>
        </p:nvSpPr>
        <p:spPr>
          <a:xfrm>
            <a:off x="4804362" y="2923186"/>
            <a:ext cx="704335" cy="704335"/>
          </a:xfrm>
          <a:prstGeom prst="rect">
            <a:avLst/>
          </a:prstGeom>
          <a:solidFill>
            <a:srgbClr val="88B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5289D93-B5F0-486E-962A-80FE3E95B56F}"/>
              </a:ext>
            </a:extLst>
          </p:cNvPr>
          <p:cNvSpPr/>
          <p:nvPr/>
        </p:nvSpPr>
        <p:spPr>
          <a:xfrm>
            <a:off x="5691989" y="2923185"/>
            <a:ext cx="704335" cy="704335"/>
          </a:xfrm>
          <a:prstGeom prst="rect">
            <a:avLst/>
          </a:prstGeom>
          <a:solidFill>
            <a:srgbClr val="0068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D223CC02-0AD1-4CFB-9B35-0AAA4BFD82DC}"/>
              </a:ext>
            </a:extLst>
          </p:cNvPr>
          <p:cNvSpPr/>
          <p:nvPr/>
        </p:nvSpPr>
        <p:spPr>
          <a:xfrm>
            <a:off x="6579616" y="2923184"/>
            <a:ext cx="704335" cy="704335"/>
          </a:xfrm>
          <a:prstGeom prst="rect">
            <a:avLst/>
          </a:prstGeom>
          <a:solidFill>
            <a:srgbClr val="75C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97DD3F59-6B88-48C9-B6FA-9FA5F08E5018}"/>
              </a:ext>
            </a:extLst>
          </p:cNvPr>
          <p:cNvSpPr/>
          <p:nvPr/>
        </p:nvSpPr>
        <p:spPr>
          <a:xfrm>
            <a:off x="7467243" y="2923184"/>
            <a:ext cx="704335" cy="704335"/>
          </a:xfrm>
          <a:prstGeom prst="rect">
            <a:avLst/>
          </a:prstGeom>
          <a:solidFill>
            <a:srgbClr val="20A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01B2E87-A103-4766-A7B5-460121FC5CA9}"/>
              </a:ext>
            </a:extLst>
          </p:cNvPr>
          <p:cNvSpPr txBox="1"/>
          <p:nvPr/>
        </p:nvSpPr>
        <p:spPr>
          <a:xfrm>
            <a:off x="4724040" y="2330875"/>
            <a:ext cx="3447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ALS Sector Regular" panose="02000000000000000000" pitchFamily="50" charset="0"/>
                <a:cs typeface="ALS Sector Regular" panose="02000000000000000000" pitchFamily="50" charset="0"/>
              </a:rPr>
              <a:t>Варианты цветов</a:t>
            </a:r>
          </a:p>
          <a:p>
            <a:r>
              <a:rPr lang="ru-RU" sz="1200" dirty="0">
                <a:solidFill>
                  <a:schemeClr val="accent6">
                    <a:lumMod val="60000"/>
                    <a:lumOff val="40000"/>
                  </a:schemeClr>
                </a:solidFill>
                <a:latin typeface="ALS Sector Regular" panose="02000000000000000000" pitchFamily="50" charset="0"/>
                <a:cs typeface="ALS Sector Regular" panose="02000000000000000000" pitchFamily="50" charset="0"/>
              </a:rPr>
              <a:t>для графиков, диаграмм и таблиц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901006" y="4094523"/>
            <a:ext cx="2674640" cy="5809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LS Sector Regular" pitchFamily="50" charset="0"/>
                <a:cs typeface="ALS Sector Regular" pitchFamily="50" charset="0"/>
              </a:rPr>
              <a:t>Проблема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LS Sector Regular" pitchFamily="50" charset="0"/>
              <a:cs typeface="ALS Sector Regular" pitchFamily="50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396948" y="5324744"/>
            <a:ext cx="3888432" cy="580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LS Sector Regular" pitchFamily="50" charset="0"/>
                <a:ea typeface="+mj-ea"/>
                <a:cs typeface="ALS Sector Regular" pitchFamily="50" charset="0"/>
              </a:rPr>
              <a:t>Постановка задачи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ALS Sector Regular" pitchFamily="50" charset="0"/>
              <a:ea typeface="+mj-ea"/>
              <a:cs typeface="ALS Sector Regular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306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5348" y="1488036"/>
            <a:ext cx="4605469" cy="5809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LS Sector Regular" pitchFamily="50" charset="0"/>
                <a:cs typeface="ALS Sector Regular" pitchFamily="50" charset="0"/>
              </a:rPr>
              <a:t>Исследование задачи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LS Sector Regular" pitchFamily="50" charset="0"/>
              <a:cs typeface="ALS Sector Regular" pitchFamily="50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901618" y="4420276"/>
            <a:ext cx="5760640" cy="5809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ALS Sector Regular" pitchFamily="50" charset="0"/>
                <a:ea typeface="+mj-ea"/>
                <a:cs typeface="ALS Sector Regular" pitchFamily="50" charset="0"/>
              </a:rPr>
              <a:t>Результаты исследования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ALS Sector Regular" pitchFamily="50" charset="0"/>
              <a:ea typeface="+mj-ea"/>
              <a:cs typeface="ALS Sector Regular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804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647661" y="1341579"/>
            <a:ext cx="4323522" cy="7200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LS Sector Regular" pitchFamily="50" charset="0"/>
                <a:cs typeface="ALS Sector Regular" pitchFamily="50" charset="0"/>
              </a:rPr>
              <a:t>Выводы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LS Sector Regular" pitchFamily="50" charset="0"/>
              <a:cs typeface="ALS Sector Regular" pitchFamily="50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51922" y="4494516"/>
            <a:ext cx="5555974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ALS Sector Regular" pitchFamily="50" charset="0"/>
                <a:ea typeface="+mj-ea"/>
                <a:cs typeface="ALS Sector Regular" pitchFamily="50" charset="0"/>
              </a:rPr>
              <a:t>Литературные источники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ALS Sector Regular" pitchFamily="50" charset="0"/>
              <a:ea typeface="+mj-ea"/>
              <a:cs typeface="ALS Sector Regular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8047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3804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50E637A-8DC1-4378-AC4C-2326F569C588}"/>
              </a:ext>
            </a:extLst>
          </p:cNvPr>
          <p:cNvSpPr txBox="1"/>
          <p:nvPr/>
        </p:nvSpPr>
        <p:spPr>
          <a:xfrm>
            <a:off x="1158240" y="2495565"/>
            <a:ext cx="6896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cap="all" dirty="0">
                <a:solidFill>
                  <a:schemeClr val="bg1"/>
                </a:solidFill>
                <a:latin typeface="ALS Sector Bold" panose="02000000000000000000" pitchFamily="50" charset="0"/>
              </a:rPr>
              <a:t>Спасибо</a:t>
            </a:r>
          </a:p>
          <a:p>
            <a:r>
              <a:rPr lang="ru-RU" sz="4000" cap="all" dirty="0">
                <a:solidFill>
                  <a:schemeClr val="bg1"/>
                </a:solidFill>
                <a:latin typeface="ALS Sector Bold" panose="02000000000000000000" pitchFamily="50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3552550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61</Words>
  <Application>Microsoft Office PowerPoint</Application>
  <PresentationFormat>Произвольный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Исследование задачи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14</cp:revision>
  <dcterms:created xsi:type="dcterms:W3CDTF">2026-03-23T12:07:38Z</dcterms:created>
  <dcterms:modified xsi:type="dcterms:W3CDTF">2026-03-29T13:48:59Z</dcterms:modified>
</cp:coreProperties>
</file>